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3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89BD1-5CB9-66F8-0D5C-B1498EC3A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8942E-562B-51CC-E1C6-DB7FAD33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F0628-54DA-9C0D-E412-3A6A263A0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C2585-3602-4416-997F-C27FD3CDAC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4208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B23CD-B038-73E6-31A6-9F965BA70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6D5A5-8D5A-E84C-CE31-BFE2EEE2C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27B05-69A8-0562-FC92-01256C6B1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1961A-53B8-49DF-B55E-C8E8C9AC8E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6057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89F92-0119-79A5-C8E0-4AC798CC8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A6B4E-2B63-C184-443F-8E58E0413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0CD8A-8111-542E-930C-93C5CD738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7F2A5-8271-4AC3-B36B-C3A08DF8C0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888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953E6-D6D7-9FE5-6C61-95F5A9088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7AC5BE-D0E0-1B89-987C-16C4F20F5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3D711-7B01-F9CF-8E76-0107778F9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FE3BD-1C66-4596-8C5F-8630ED7F78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7446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9E5054-84F4-AABA-56B1-7219C2307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B99CF-7BC8-69F3-98F1-6D8DBEBC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393B0-3F8D-3212-80F3-18B5C332A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29AD3-7570-41D4-8D16-110DAD4BF2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750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BBD270-9CE2-972B-B5CA-07272CECF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604A1C-5C19-92FE-68DA-D86A63439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3DCB69-5F18-6B80-7E51-1B97709C8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90B85-311C-4155-A14A-38010C9FB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4674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53AFBCB-1CB7-762C-9C15-D539F774E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BD8AD1D-B296-1113-29D6-2DEAEC965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4529DD-F0AC-2C62-F001-C4A70544A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F6EF4-21C0-4BBB-B0A5-BFE8A5FDB2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90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E502258-FF47-6BEB-D929-4A8F30C64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CDAF849-EBD1-9ACF-5156-9D2BB56B2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0D46C27-63A0-80D3-60D9-F73D3F0DB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72BA4-D465-433F-8722-63E1A74436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755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7A08E2B-70FB-0C97-12A7-0BA189BDC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AA072E6-69B3-575E-84DB-1FE151448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239030A-80D1-A300-F73E-B0CE4D659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895C3-DDC8-4F27-9A27-F031AAD2B4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891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A5D51B-B135-DA6C-93D0-DF2DDD2A3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ED2591-39EE-9DC2-44BD-96169B374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C838875-124D-D8CF-7F99-E3330078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7A6D7-E88B-4A8F-B8D5-EC738D1518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774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9485AA1-6583-F724-2976-4B9674B70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48C255-3FB0-BCB7-7D73-4A67FDA20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27E362-1FD4-D3F1-34DD-6ECAC433A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9C36C-51E1-4580-9891-470DA799BA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392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FD7BDED-0330-214A-3230-1D39553F52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8AD890B-5644-197F-6B40-19AD589E97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50D78-9414-73FF-7152-110682B224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55E15-DC9D-5C3F-C2A6-87BA53A190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675092-4D01-00D4-1F3D-597CCB3A88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DD67A7-6AE0-45C3-A404-CE835E468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1D26DB8F-66C0-FE97-5381-0C63465DD6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14600" y="609600"/>
            <a:ext cx="7467600" cy="4764088"/>
          </a:xfrm>
        </p:spPr>
        <p:txBody>
          <a:bodyPr/>
          <a:lstStyle/>
          <a:p>
            <a:pPr algn="ctr"/>
            <a:r>
              <a:rPr lang="en-AU" altLang="en-US" sz="4000">
                <a:latin typeface="Calibri" panose="020F0502020204030204" pitchFamily="34" charset="0"/>
              </a:rPr>
              <a:t>Hark the glad sound! the Saviour comes,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 Saviour promised long;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Let every heart prepare a throne,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And every voice a song.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43914A9-1D8F-AE2B-34C1-2FBB770C11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16050" y="1268413"/>
            <a:ext cx="10152063" cy="4606925"/>
          </a:xfrm>
        </p:spPr>
        <p:txBody>
          <a:bodyPr/>
          <a:lstStyle/>
          <a:p>
            <a:pPr algn="ctr"/>
            <a:r>
              <a:rPr lang="en-AU" altLang="en-US" sz="1800">
                <a:solidFill>
                  <a:srgbClr val="FFFFFF"/>
                </a:solidFill>
                <a:latin typeface="Calibri" panose="020F0502020204030204" pitchFamily="34" charset="0"/>
              </a:rPr>
              <a:t>Verse 2</a:t>
            </a:r>
            <a:br>
              <a:rPr lang="en-AU" altLang="en-US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He comes, the prisoners to release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In Satan's bondage held;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 gates of brass before him burst,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 iron fetters yield.</a:t>
            </a:r>
            <a:endParaRPr lang="en-AU" altLang="en-US" sz="4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1AD5987-878F-49B5-DE2A-7001B4863C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5000" y="647700"/>
            <a:ext cx="8382000" cy="5562600"/>
          </a:xfrm>
        </p:spPr>
        <p:txBody>
          <a:bodyPr/>
          <a:lstStyle/>
          <a:p>
            <a:pPr algn="ctr"/>
            <a:r>
              <a:rPr lang="en-AU" altLang="en-US" sz="1800">
                <a:solidFill>
                  <a:srgbClr val="FFFFFF"/>
                </a:solidFill>
                <a:latin typeface="Calibri" panose="020F0502020204030204" pitchFamily="34" charset="0"/>
              </a:rPr>
              <a:t>Verse 3</a:t>
            </a:r>
            <a:br>
              <a:rPr lang="en-AU" altLang="en-US" sz="48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He comes, the broken heart to bind,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 wounded soul to cure,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And with the treasures of his grace,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To enrich the humble poor.</a:t>
            </a:r>
            <a:endParaRPr lang="en-AU" altLang="en-US" sz="4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09F3DEC-4AAB-434A-23F3-E12E9B6F74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7738" y="981075"/>
            <a:ext cx="10296525" cy="4176713"/>
          </a:xfrm>
        </p:spPr>
        <p:txBody>
          <a:bodyPr/>
          <a:lstStyle/>
          <a:p>
            <a:pPr algn="ctr"/>
            <a:r>
              <a:rPr lang="en-AU" altLang="en-US" sz="1800">
                <a:solidFill>
                  <a:srgbClr val="FFFFFF"/>
                </a:solidFill>
                <a:latin typeface="Calibri" panose="020F0502020204030204" pitchFamily="34" charset="0"/>
              </a:rPr>
              <a:t>Verse 4 </a:t>
            </a:r>
            <a:br>
              <a:rPr lang="en-AU" altLang="en-US" sz="48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Our glad hosannas, 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Prince of Peace,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Thy welcome shall proclaim,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And Heaven's eternal 	arches ring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With thy belovèd name.</a:t>
            </a:r>
            <a:endParaRPr lang="en-AU" altLang="en-US" sz="1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948F9F-079F-2535-20F6-74C7981F2215}"/>
              </a:ext>
            </a:extLst>
          </p:cNvPr>
          <p:cNvSpPr/>
          <p:nvPr/>
        </p:nvSpPr>
        <p:spPr>
          <a:xfrm>
            <a:off x="119063" y="5859463"/>
            <a:ext cx="5329237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CCLI Song # 1748391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Philip </a:t>
            </a:r>
            <a:r>
              <a:rPr lang="en-AU" sz="1050" dirty="0" err="1">
                <a:latin typeface="+mn-lt"/>
              </a:rPr>
              <a:t>Doddridge</a:t>
            </a:r>
            <a:endParaRPr lang="en-AU" sz="105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For use solely with the </a:t>
            </a:r>
            <a:r>
              <a:rPr lang="en-AU" sz="1050" dirty="0" err="1">
                <a:latin typeface="+mn-lt"/>
              </a:rPr>
              <a:t>SongSelect</a:t>
            </a:r>
            <a:r>
              <a:rPr lang="en-AU" sz="1050" dirty="0">
                <a:latin typeface="+mn-lt"/>
              </a:rPr>
              <a:t>® Terms of Use.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158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Hark the glad sound! the Saviour comes, The Saviour promised long; Let every heart prepare a throne, And every voice a song.</vt:lpstr>
      <vt:lpstr>Verse 2 He comes, the prisoners to release In Satan's bondage held; The gates of brass before him burst, The iron fetters yield.</vt:lpstr>
      <vt:lpstr>Verse 3 He comes, the broken heart to bind, The wounded soul to cure, And with the treasures of his grace, To enrich the humble poor.</vt:lpstr>
      <vt:lpstr>Verse 4  Our glad hosannas,  Prince of Peace, Thy welcome shall proclaim, And Heaven's eternal  arches ring With thy belovèd name.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81 Hark the glad sound! the Saviour comes, The Saviour promised long; Let every heart prepare a throne, And every voice a song.</dc:title>
  <dc:creator>Perth Fortress Salvos</dc:creator>
  <cp:lastModifiedBy>Narelle Wheaton</cp:lastModifiedBy>
  <cp:revision>7</cp:revision>
  <dcterms:created xsi:type="dcterms:W3CDTF">1998-12-09T12:08:36Z</dcterms:created>
  <dcterms:modified xsi:type="dcterms:W3CDTF">2023-06-06T07:27:26Z</dcterms:modified>
</cp:coreProperties>
</file>